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086" autoAdjust="0"/>
    <p:restoredTop sz="94660"/>
  </p:normalViewPr>
  <p:slideViewPr>
    <p:cSldViewPr>
      <p:cViewPr>
        <p:scale>
          <a:sx n="80" d="100"/>
          <a:sy n="80" d="100"/>
        </p:scale>
        <p:origin x="-107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914872-8894-454F-9BA0-0662201936A4}" type="datetimeFigureOut">
              <a:rPr lang="th-TH" smtClean="0"/>
              <a:pPr/>
              <a:t>16/04/63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95736" y="3068960"/>
            <a:ext cx="6120680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th-TH" sz="32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endParaRPr lang="th-TH" sz="32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48136" y="3215878"/>
            <a:ext cx="6120680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th-TH" sz="32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endParaRPr lang="th-TH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00536" y="3356992"/>
            <a:ext cx="6120680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เคารพธงชาติและกล่าวให้โอวาทในการปฏิบัติหน้าที่ในการทำงาน และการประชุมต่างๆ ในการในกรณีฉุกเฉิน</a:t>
            </a:r>
            <a:endParaRPr lang="th-TH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6 มกราคม 2563_๒๐๐๑๐๖_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844824"/>
            <a:ext cx="5796786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59632" y="479574"/>
            <a:ext cx="6696744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นายกเทศมนตรีตำบลร่มเมืองให้โอวาทแก่ข้าราชการ ลูกจ้าง และพนักงานจ้างเหมาบริการในการปฏิบัติงาน</a:t>
            </a:r>
            <a:endParaRPr lang="th-TH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จินณสุดา\ไฟล์ภาพ\6 มกราคม 2563 เคารพธงชาติ\6 มกราคม 2563_๒๐๐๑๐๖_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052736"/>
            <a:ext cx="5832648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1662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936365"/>
            <a:ext cx="5832648" cy="45169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332656"/>
            <a:ext cx="6552728" cy="138499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กิจกรรม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Big Cleaning Day </a:t>
            </a:r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ภายในสถานที่ปฏิบัติงาน และจัดรถประชาสัมพันธ์เพื่อให้ความรู้และป้องกันการระบาด                 ของ</a:t>
            </a:r>
            <a:r>
              <a:rPr lang="th-TH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ไวรัส</a:t>
            </a:r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โคโรนา 2019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(COVID – 19)</a:t>
            </a:r>
            <a:endParaRPr lang="en-US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21" descr="8908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052736"/>
            <a:ext cx="584915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จินณสุดา\ไฟล์ภาพ\30 มี.ค.63 ประชุมประเดือน\S__296386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6"/>
            <a:ext cx="5832648" cy="453650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87624" y="404664"/>
            <a:ext cx="6552728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ประชุมประจำเดือนสมาชิกสภา  เพื่อป้องกันและควบคุมโรคติดต่อโรคไวรัสโคโรนา 2019 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(COVID - 19)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S__300728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060848"/>
            <a:ext cx="5832648" cy="4320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260648"/>
            <a:ext cx="6552728" cy="1569660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ประชุม</a:t>
            </a:r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ประจำเดือนผู้บริหารและหัวหน้าส่วน</a:t>
            </a:r>
          </a:p>
          <a:p>
            <a:pPr algn="ctr">
              <a:defRPr/>
            </a:pPr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เพื่อป้องกันและควบคุมโรคติดต่อโรคไวรัสโคโรนา 2019 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(COVID - 19)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828001"/>
            <a:ext cx="6552728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เหล่า</a:t>
            </a: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กาชาด ลง</a:t>
            </a: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พื้นที่เยี่ยมบ้านผู้สูงอายุตำบลร่ม</a:t>
            </a: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เมือง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" name="รูปภาพ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772816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828001"/>
            <a:ext cx="3600400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พัฒนาสวนป่านาโอ่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" name="รูปภาพ 5" descr="81935524_10215216125616569_1295927916810469376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700808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620688"/>
            <a:ext cx="5112568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โครงการปั่นปันรัก ปั่นเยี่ยมบ้านผู้สูงอายุ</a:t>
            </a:r>
          </a:p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ตำบลร่มเมือง ประจำเดือนๆละ 1 ครั้ง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" name="รูปภาพ 5" descr="75636108_10214882828284344_3861566058875846656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916832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828001"/>
            <a:ext cx="5400600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โครง</a:t>
            </a: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การครอบครัวคุณธรรม พาลูกจูงหลานเข้าวัด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" name="รูปภาพ 5" descr="135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772816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620688"/>
            <a:ext cx="4752528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โครงการชุมชนร่มเมืองร่วมใจ ปลูกข้าวไร่      ดอกพะยอม กิจกรรมเก็บข้าว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7" name="รูปภาพ 6" descr="84505276_3278206622192694_6650768999728545792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988840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99792" y="828001"/>
            <a:ext cx="3456384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กิจกรรมวันเด็กแห่งชาติ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7" name="รูปภาพ 6" descr="82358580_2382358915201861_8419357960089632768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700808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828001"/>
            <a:ext cx="4104456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กิจกรรมลอยกระทง ประจำปี 2562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" name="รูปภาพ 5" descr="75294194_2257588677678886_8047398141395206144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772816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548680"/>
            <a:ext cx="7128792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พิธีเปิดการพัฒนาคลองเฉลิมพระเกียรติ เนื่องในโอกาสมหามงคล</a:t>
            </a:r>
          </a:p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พระราชพิธีบรมราชาภิเษก คลองร่มเมือง – ลำปำ 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คลองนาโอ่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)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" name="รูปภาพ 5" descr="67592235_2819601678053193_3498623060162904064_o.jpg"/>
          <p:cNvPicPr>
            <a:picLocks noChangeAspect="1"/>
          </p:cNvPicPr>
          <p:nvPr/>
        </p:nvPicPr>
        <p:blipFill>
          <a:blip r:embed="rId2" cstate="print"/>
          <a:srcRect b="11272"/>
          <a:stretch>
            <a:fillRect/>
          </a:stretch>
        </p:blipFill>
        <p:spPr>
          <a:xfrm>
            <a:off x="1547664" y="1844824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828001"/>
            <a:ext cx="6552728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โครงการจิตอาสาพัฒนาสิ่งแวดล้อม ป้องกันโรคไข้เลือดออก</a:t>
            </a:r>
            <a:endParaRPr lang="th-TH" sz="3200" b="1" dirty="0"/>
          </a:p>
        </p:txBody>
      </p:sp>
      <p:pic>
        <p:nvPicPr>
          <p:cNvPr id="6" name="รูปภาพ 5" descr="65983660_2021397107964712_3586097031287930880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700808"/>
            <a:ext cx="5832648" cy="432048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228</TotalTime>
  <Words>209</Words>
  <Application>Microsoft Office PowerPoint</Application>
  <PresentationFormat>นำเสนอทางหน้าจอ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เฉลียง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Home</dc:creator>
  <cp:lastModifiedBy>Home</cp:lastModifiedBy>
  <cp:revision>27</cp:revision>
  <dcterms:created xsi:type="dcterms:W3CDTF">2020-04-03T02:27:45Z</dcterms:created>
  <dcterms:modified xsi:type="dcterms:W3CDTF">2020-04-16T03:09:47Z</dcterms:modified>
</cp:coreProperties>
</file>