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8" r:id="rId3"/>
    <p:sldId id="258" r:id="rId4"/>
    <p:sldId id="259" r:id="rId5"/>
    <p:sldId id="260" r:id="rId6"/>
    <p:sldId id="264" r:id="rId7"/>
    <p:sldId id="269" r:id="rId8"/>
    <p:sldId id="270" r:id="rId9"/>
    <p:sldId id="271" r:id="rId10"/>
    <p:sldId id="272" r:id="rId11"/>
    <p:sldId id="273" r:id="rId12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4086" autoAdjust="0"/>
    <p:restoredTop sz="94660"/>
  </p:normalViewPr>
  <p:slideViewPr>
    <p:cSldViewPr>
      <p:cViewPr>
        <p:scale>
          <a:sx n="80" d="100"/>
          <a:sy n="80" d="100"/>
        </p:scale>
        <p:origin x="-1378" y="-1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14872-8894-454F-9BA0-0662201936A4}" type="datetimeFigureOut">
              <a:rPr lang="th-TH" smtClean="0"/>
              <a:pPr/>
              <a:t>16/04/64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26B64-F455-44C0-8331-DA8454EFC9D7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14872-8894-454F-9BA0-0662201936A4}" type="datetimeFigureOut">
              <a:rPr lang="th-TH" smtClean="0"/>
              <a:pPr/>
              <a:t>16/04/64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26B64-F455-44C0-8331-DA8454EFC9D7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14872-8894-454F-9BA0-0662201936A4}" type="datetimeFigureOut">
              <a:rPr lang="th-TH" smtClean="0"/>
              <a:pPr/>
              <a:t>16/04/64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26B64-F455-44C0-8331-DA8454EFC9D7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14872-8894-454F-9BA0-0662201936A4}" type="datetimeFigureOut">
              <a:rPr lang="th-TH" smtClean="0"/>
              <a:pPr/>
              <a:t>16/04/64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26B64-F455-44C0-8331-DA8454EFC9D7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14872-8894-454F-9BA0-0662201936A4}" type="datetimeFigureOut">
              <a:rPr lang="th-TH" smtClean="0"/>
              <a:pPr/>
              <a:t>16/04/64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26B64-F455-44C0-8331-DA8454EFC9D7}" type="slidenum">
              <a:rPr lang="th-TH" smtClean="0"/>
              <a:pPr/>
              <a:t>‹#›</a:t>
            </a:fld>
            <a:endParaRPr lang="th-TH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14872-8894-454F-9BA0-0662201936A4}" type="datetimeFigureOut">
              <a:rPr lang="th-TH" smtClean="0"/>
              <a:pPr/>
              <a:t>16/04/64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26B64-F455-44C0-8331-DA8454EFC9D7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14872-8894-454F-9BA0-0662201936A4}" type="datetimeFigureOut">
              <a:rPr lang="th-TH" smtClean="0"/>
              <a:pPr/>
              <a:t>16/04/64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26B64-F455-44C0-8331-DA8454EFC9D7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14872-8894-454F-9BA0-0662201936A4}" type="datetimeFigureOut">
              <a:rPr lang="th-TH" smtClean="0"/>
              <a:pPr/>
              <a:t>16/04/64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26B64-F455-44C0-8331-DA8454EFC9D7}" type="slidenum">
              <a:rPr lang="th-TH" smtClean="0"/>
              <a:pPr/>
              <a:t>‹#›</a:t>
            </a:fld>
            <a:endParaRPr lang="th-TH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14872-8894-454F-9BA0-0662201936A4}" type="datetimeFigureOut">
              <a:rPr lang="th-TH" smtClean="0"/>
              <a:pPr/>
              <a:t>16/04/64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26B64-F455-44C0-8331-DA8454EFC9D7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14872-8894-454F-9BA0-0662201936A4}" type="datetimeFigureOut">
              <a:rPr lang="th-TH" smtClean="0"/>
              <a:pPr/>
              <a:t>16/04/64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26B64-F455-44C0-8331-DA8454EFC9D7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14872-8894-454F-9BA0-0662201936A4}" type="datetimeFigureOut">
              <a:rPr lang="th-TH" smtClean="0"/>
              <a:pPr/>
              <a:t>16/04/64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26B64-F455-44C0-8331-DA8454EFC9D7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58914872-8894-454F-9BA0-0662201936A4}" type="datetimeFigureOut">
              <a:rPr lang="th-TH" smtClean="0"/>
              <a:pPr/>
              <a:t>16/04/64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B6C26B64-F455-44C0-8331-DA8454EFC9D7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>
    <p:wheel spokes="8"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ดาว 5 แฉก 6"/>
          <p:cNvSpPr/>
          <p:nvPr/>
        </p:nvSpPr>
        <p:spPr>
          <a:xfrm>
            <a:off x="7371928" y="2988568"/>
            <a:ext cx="792088" cy="720080"/>
          </a:xfrm>
          <a:prstGeom prst="star5">
            <a:avLst/>
          </a:prstGeom>
          <a:scene3d>
            <a:camera prst="isometricOffAxis1Righ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" name="ดาว 5 แฉก 1"/>
          <p:cNvSpPr/>
          <p:nvPr/>
        </p:nvSpPr>
        <p:spPr>
          <a:xfrm>
            <a:off x="1251248" y="4221088"/>
            <a:ext cx="792088" cy="720080"/>
          </a:xfrm>
          <a:prstGeom prst="star5">
            <a:avLst/>
          </a:prstGeom>
          <a:scene3d>
            <a:camera prst="isometricOffAxis1Righ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TextBox 17"/>
          <p:cNvSpPr txBox="1"/>
          <p:nvPr/>
        </p:nvSpPr>
        <p:spPr>
          <a:xfrm>
            <a:off x="1403648" y="3284984"/>
            <a:ext cx="6120680" cy="1077218"/>
          </a:xfrm>
          <a:prstGeom prst="rect">
            <a:avLst/>
          </a:prstGeom>
          <a:ln w="57150"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th-TH" sz="3200" b="1" dirty="0" smtClean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TH SarabunIT๙" pitchFamily="34" charset="-34"/>
              <a:cs typeface="TH SarabunIT๙" pitchFamily="34" charset="-34"/>
            </a:endParaRPr>
          </a:p>
          <a:p>
            <a:pPr algn="ctr"/>
            <a:endParaRPr lang="th-TH" sz="3200" b="1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35696" y="3647926"/>
            <a:ext cx="6120680" cy="1077218"/>
          </a:xfrm>
          <a:prstGeom prst="rect">
            <a:avLst/>
          </a:prstGeom>
          <a:ln w="57150"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th-TH" sz="3200" b="1" dirty="0" smtClean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TH SarabunIT๙" pitchFamily="34" charset="-34"/>
              <a:cs typeface="TH SarabunIT๙" pitchFamily="34" charset="-34"/>
            </a:endParaRPr>
          </a:p>
          <a:p>
            <a:pPr algn="ctr"/>
            <a:endParaRPr lang="th-TH" sz="3200" b="1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628056" y="3446909"/>
            <a:ext cx="6120680" cy="1077218"/>
          </a:xfrm>
          <a:prstGeom prst="rect">
            <a:avLst/>
          </a:prstGeom>
          <a:ln w="57150"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32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TH SarabunIT๙" pitchFamily="34" charset="-34"/>
                <a:cs typeface="TH SarabunIT๙" pitchFamily="34" charset="-34"/>
              </a:rPr>
              <a:t>เคารพธงชาติและกล่าวให้โอวาทในการปฏิบัติหน้าที่ในการทำงาน และการประชุมต่างๆ ในการในกรณีฉุกเฉิน</a:t>
            </a:r>
            <a:endParaRPr lang="th-TH" sz="3200" b="1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6" name="ดาว 5 แฉก 5"/>
          <p:cNvSpPr/>
          <p:nvPr/>
        </p:nvSpPr>
        <p:spPr>
          <a:xfrm>
            <a:off x="1403648" y="4373488"/>
            <a:ext cx="792088" cy="720080"/>
          </a:xfrm>
          <a:prstGeom prst="star5">
            <a:avLst/>
          </a:prstGeom>
          <a:scene3d>
            <a:camera prst="isometricOffAxis1Righ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ดาว 5 แฉก 7"/>
          <p:cNvSpPr/>
          <p:nvPr/>
        </p:nvSpPr>
        <p:spPr>
          <a:xfrm>
            <a:off x="7524328" y="3140968"/>
            <a:ext cx="792088" cy="720080"/>
          </a:xfrm>
          <a:prstGeom prst="star5">
            <a:avLst/>
          </a:prstGeom>
          <a:scene3d>
            <a:camera prst="isometricOffAxis1Righ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 animBg="1"/>
      <p:bldP spid="18" grpId="0" animBg="1"/>
      <p:bldP spid="5" grpId="0" animBg="1"/>
      <p:bldP spid="19" grpId="0" animBg="1"/>
      <p:bldP spid="6" grpId="0" animBg="1"/>
      <p:bldP spid="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59632" y="479574"/>
            <a:ext cx="6696744" cy="1077218"/>
          </a:xfrm>
          <a:prstGeom prst="rect">
            <a:avLst/>
          </a:prstGeom>
          <a:ln w="57150"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32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TH SarabunIT๙" pitchFamily="34" charset="-34"/>
                <a:cs typeface="TH SarabunIT๙" pitchFamily="34" charset="-34"/>
              </a:rPr>
              <a:t>ปลัดเทศบาลตำบลร่มเมืองให้โอวาทแก่ข้าราชการ ลูกจ้าง และพนักงานจ้างเหมาบริการในการปฏิบัติงาน</a:t>
            </a:r>
            <a:endParaRPr lang="th-TH" sz="3200" b="1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pic>
        <p:nvPicPr>
          <p:cNvPr id="1026" name="Picture 2" descr="D:\งาน จินณสุดา ศรีนอง\อั้ลบั้มเคารพธงชาติ\1 กุมภาพันธ์ 2564\S__30720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5956" y="1682484"/>
            <a:ext cx="3420380" cy="2101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682485"/>
            <a:ext cx="3420380" cy="21014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 descr="D:\งาน จินณสุดา ศรีนอง\อั้ลบั้มเคารพธงชาติ\5 ตุลาคม 2563\14044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812054"/>
            <a:ext cx="3418712" cy="2101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งาน จินณสุดา ศรีนอง\อั้ลบั้มเคารพธงชาติ\5 ตุลาคม 2563\IMG_008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290150" y="3152592"/>
            <a:ext cx="2101457" cy="3420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85950" y="548680"/>
            <a:ext cx="6264696" cy="954107"/>
          </a:xfrm>
          <a:prstGeom prst="rect">
            <a:avLst/>
          </a:prstGeom>
          <a:ln w="57150"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h-TH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TH SarabunIT๙" pitchFamily="34" charset="-34"/>
                <a:cs typeface="TH SarabunIT๙" pitchFamily="34" charset="-34"/>
              </a:rPr>
              <a:t>กิจกรรม</a:t>
            </a:r>
            <a:r>
              <a:rPr lang="th-TH" b="1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TH SarabunIT๙" pitchFamily="34" charset="-34"/>
                <a:cs typeface="TH SarabunIT๙" pitchFamily="34" charset="-34"/>
              </a:rPr>
              <a:t>จิตอาสา</a:t>
            </a:r>
            <a:r>
              <a:rPr lang="th-TH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TH SarabunIT๙" pitchFamily="34" charset="-34"/>
                <a:cs typeface="TH SarabunIT๙" pitchFamily="34" charset="-34"/>
              </a:rPr>
              <a:t>พัฒนาสวนป่านาโอ</a:t>
            </a:r>
          </a:p>
          <a:p>
            <a:pPr algn="ctr">
              <a:defRPr/>
            </a:pPr>
            <a:r>
              <a:rPr lang="th-TH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TH SarabunIT๙" pitchFamily="34" charset="-34"/>
                <a:cs typeface="TH SarabunIT๙" pitchFamily="34" charset="-34"/>
              </a:rPr>
              <a:t> </a:t>
            </a:r>
            <a:r>
              <a:rPr lang="th-TH" b="1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TH SarabunIT๙" pitchFamily="34" charset="-34"/>
                <a:cs typeface="TH SarabunIT๙" pitchFamily="34" charset="-34"/>
              </a:rPr>
              <a:t>เนื่องในวันที่ระลึกพระบาทสมเด็จพระนั่งเกล้าเจ้าอยู่หัว</a:t>
            </a:r>
            <a:endParaRPr lang="en-US" b="1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pic>
        <p:nvPicPr>
          <p:cNvPr id="3074" name="Picture 2" descr="D:\งาน จินณสุดา ศรีนอง\อั้ลบั้มภาพ1\31 มีนาคม 64 จิตอาสาพัฒนาสวนป่านาโอ่\49394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0284" y="3842010"/>
            <a:ext cx="3430108" cy="2107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D:\งาน จินณสุดา ศรีนอง\อั้ลบั้มภาพ1\31 มีนาคม 64 จิตอาสาพัฒนาสวนป่านาโอ่\49396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6101" y="1682487"/>
            <a:ext cx="3444291" cy="2107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D:\งาน จินณสุดา ศรีนอง\อั้ลบั้มภาพ1\31 มีนาคม 64 จิตอาสาพัฒนาสวนป่านาโอ่\49395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842010"/>
            <a:ext cx="3420380" cy="2107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D:\งาน จินณสุดา ศรีนอง\อั้ลบั้มภาพ1\31 มีนาคม 64 จิตอาสาพัฒนาสวนป่านาโอ่\49393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682485"/>
            <a:ext cx="3420380" cy="2101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187624" y="479574"/>
            <a:ext cx="6552728" cy="1077218"/>
          </a:xfrm>
          <a:prstGeom prst="rect">
            <a:avLst/>
          </a:prstGeom>
          <a:ln w="57150"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h-TH" sz="32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TH SarabunIT๙" pitchFamily="34" charset="-34"/>
                <a:cs typeface="TH SarabunIT๙" pitchFamily="34" charset="-34"/>
              </a:rPr>
              <a:t>กิจกรรม </a:t>
            </a:r>
            <a:r>
              <a:rPr lang="en-US" sz="3200" b="1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TH SarabunIT๙" pitchFamily="34" charset="-34"/>
                <a:cs typeface="TH SarabunIT๙" pitchFamily="34" charset="-34"/>
              </a:rPr>
              <a:t>Big Cleaning Day </a:t>
            </a:r>
            <a:r>
              <a:rPr lang="th-TH" sz="32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TH SarabunIT๙" pitchFamily="34" charset="-34"/>
                <a:cs typeface="TH SarabunIT๙" pitchFamily="34" charset="-34"/>
              </a:rPr>
              <a:t>ทำความสะอาด</a:t>
            </a:r>
          </a:p>
          <a:p>
            <a:pPr algn="ctr">
              <a:defRPr/>
            </a:pPr>
            <a:r>
              <a:rPr lang="th-TH" sz="32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TH SarabunIT๙" pitchFamily="34" charset="-34"/>
                <a:cs typeface="TH SarabunIT๙" pitchFamily="34" charset="-34"/>
              </a:rPr>
              <a:t>ภายใน</a:t>
            </a:r>
            <a:r>
              <a:rPr lang="th-TH" sz="3200" b="1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TH SarabunIT๙" pitchFamily="34" charset="-34"/>
                <a:cs typeface="TH SarabunIT๙" pitchFamily="34" charset="-34"/>
              </a:rPr>
              <a:t>สถานที่ปฏิบัติงาน</a:t>
            </a:r>
            <a:endParaRPr lang="en-US" sz="3200" b="1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pic>
        <p:nvPicPr>
          <p:cNvPr id="8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625" y="1772812"/>
            <a:ext cx="3418359" cy="2103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รูปภาพ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772812"/>
            <a:ext cx="3418358" cy="210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รูปภาพ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625" y="3933056"/>
            <a:ext cx="3418359" cy="2103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รูปภาพ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933056"/>
            <a:ext cx="3418359" cy="209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02482" y="755993"/>
            <a:ext cx="6552728" cy="584775"/>
          </a:xfrm>
          <a:prstGeom prst="rect">
            <a:avLst/>
          </a:prstGeom>
          <a:ln w="57150"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h-TH" sz="3200" b="1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TH SarabunIT๙" pitchFamily="34" charset="-34"/>
                <a:cs typeface="TH SarabunIT๙" pitchFamily="34" charset="-34"/>
              </a:rPr>
              <a:t>ประชุม</a:t>
            </a:r>
            <a:r>
              <a:rPr lang="th-TH" sz="32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TH SarabunIT๙" pitchFamily="34" charset="-34"/>
                <a:cs typeface="TH SarabunIT๙" pitchFamily="34" charset="-34"/>
              </a:rPr>
              <a:t>ประจำเดือนหัวหน้าส่วน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3722410"/>
            <a:ext cx="3423122" cy="1988840"/>
          </a:xfrm>
          <a:prstGeom prst="rect">
            <a:avLst/>
          </a:prstGeom>
        </p:spPr>
      </p:pic>
      <p:pic>
        <p:nvPicPr>
          <p:cNvPr id="3" name="รูปภาพ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3254" y="1700808"/>
            <a:ext cx="3423122" cy="1990374"/>
          </a:xfrm>
          <a:prstGeom prst="rect">
            <a:avLst/>
          </a:prstGeom>
        </p:spPr>
      </p:pic>
      <p:pic>
        <p:nvPicPr>
          <p:cNvPr id="4" name="รูปภาพ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702341"/>
            <a:ext cx="3435238" cy="1988840"/>
          </a:xfrm>
          <a:prstGeom prst="rect">
            <a:avLst/>
          </a:prstGeom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2983" y="3722411"/>
            <a:ext cx="3433393" cy="1988839"/>
          </a:xfrm>
          <a:prstGeom prst="rect">
            <a:avLst/>
          </a:prstGeom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35696" y="828001"/>
            <a:ext cx="5400600" cy="584775"/>
          </a:xfrm>
          <a:prstGeom prst="rect">
            <a:avLst/>
          </a:prstGeom>
          <a:ln w="57150"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h-TH" sz="3200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H SarabunIT๙" pitchFamily="34" charset="-34"/>
                <a:cs typeface="TH SarabunIT๙" pitchFamily="34" charset="-34"/>
              </a:rPr>
              <a:t>โครงการครอบครัวคุณธรรม พาลูกจูงหลานเข้าวัด</a:t>
            </a:r>
            <a:endParaRPr lang="en-US" sz="32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H SarabunIT๙" pitchFamily="34" charset="-34"/>
              <a:cs typeface="TH SarabunIT๙" pitchFamily="34" charset="-34"/>
            </a:endParaRPr>
          </a:p>
        </p:txBody>
      </p:sp>
      <p:pic>
        <p:nvPicPr>
          <p:cNvPr id="7170" name="Picture 2" descr="D:\งาน จินณสุดา ศรีนอง\อั้ลบั้มภาพ1\เข้าวัด 30 พฤศจิกายน 63\128370934_4131419266871421_5345212037981698894_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38" y="1759916"/>
            <a:ext cx="3426507" cy="1993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D:\งาน จินณสุดา ศรีนอง\อั้ลบั้มภาพ1\เข้าวัด 30 พฤศจิกายน 63\128025850_4131418860204795_511236984883103597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2598" y="1759916"/>
            <a:ext cx="3438339" cy="1993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รูปภาพ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337" y="3818594"/>
            <a:ext cx="3426507" cy="1986670"/>
          </a:xfrm>
          <a:prstGeom prst="rect">
            <a:avLst/>
          </a:prstGeom>
        </p:spPr>
      </p:pic>
      <p:pic>
        <p:nvPicPr>
          <p:cNvPr id="3" name="รูปภาพ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8513" y="3818594"/>
            <a:ext cx="3432424" cy="1986670"/>
          </a:xfrm>
          <a:prstGeom prst="rect">
            <a:avLst/>
          </a:prstGeom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339752" y="828001"/>
            <a:ext cx="4104456" cy="584775"/>
          </a:xfrm>
          <a:prstGeom prst="rect">
            <a:avLst/>
          </a:prstGeom>
          <a:ln w="57150"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h-TH" sz="3200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H SarabunIT๙" pitchFamily="34" charset="-34"/>
                <a:cs typeface="TH SarabunIT๙" pitchFamily="34" charset="-34"/>
              </a:rPr>
              <a:t>กิจกรรมลอยกระทง ประจำปี 2563</a:t>
            </a:r>
            <a:endParaRPr lang="en-US" sz="32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H SarabunIT๙" pitchFamily="34" charset="-34"/>
              <a:cs typeface="TH SarabunIT๙" pitchFamily="34" charset="-34"/>
            </a:endParaRPr>
          </a:p>
        </p:txBody>
      </p:sp>
      <p:pic>
        <p:nvPicPr>
          <p:cNvPr id="6146" name="Picture 2" descr="D:\งาน จินณสุดา ศรีนอง\อั้ลบั้มภาพ1\ลอยกระทง ประจำปี 2563\2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459" y="1628800"/>
            <a:ext cx="3438525" cy="2182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D:\งาน จินณสุดา ศรีนอง\อั้ลบั้มภาพ1\ลอยกระทง ประจำปี 2563\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619672"/>
            <a:ext cx="3438525" cy="2169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D:\งาน จินณสุดา ศรีนอง\อั้ลบั้มภาพ1\ลอยกระทง ประจำปี 2563\1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459" y="3839102"/>
            <a:ext cx="3438525" cy="2182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D:\งาน จินณสุดา ศรีนอง\อั้ลบั้มภาพ1\ลอยกระทง ประจำปี 2563\2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1" y="3839102"/>
            <a:ext cx="3438525" cy="2182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11760" y="828001"/>
            <a:ext cx="4104456" cy="584775"/>
          </a:xfrm>
          <a:prstGeom prst="rect">
            <a:avLst/>
          </a:prstGeom>
          <a:ln w="57150"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h-TH" sz="3200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H SarabunIT๙" pitchFamily="34" charset="-34"/>
                <a:cs typeface="TH SarabunIT๙" pitchFamily="34" charset="-34"/>
              </a:rPr>
              <a:t>ประเพณีชักพระ ประจำปี 2563</a:t>
            </a:r>
            <a:endParaRPr lang="en-US" sz="32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H SarabunIT๙" pitchFamily="34" charset="-34"/>
              <a:cs typeface="TH SarabunIT๙" pitchFamily="34" charset="-34"/>
            </a:endParaRPr>
          </a:p>
        </p:txBody>
      </p:sp>
      <p:pic>
        <p:nvPicPr>
          <p:cNvPr id="8195" name="Picture 3" descr="D:\งาน จินณสุดา ศรีนอง\อั้ลบั้มภาพ1\ประเพณีชักพระ ประจำปี 2563\1185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1" y="1619672"/>
            <a:ext cx="3438525" cy="2169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D:\งาน จินณสุดา ศรีนอง\อั้ลบั้มภาพ1\ประเพณีชักพระ ประจำปี 2563\1183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459" y="1606854"/>
            <a:ext cx="3438525" cy="2182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D:\งาน จินณสุดา ศรีนอง\อั้ลบั้มภาพ1\ประเพณีชักพระ ประจำปี 2563\1185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459" y="3861048"/>
            <a:ext cx="3438525" cy="2190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9" name="Picture 7" descr="D:\งาน จินณสุดา ศรีนอง\อั้ลบั้มภาพ1\ประเพณีชักพระ ประจำปี 2563\1185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0" y="3861048"/>
            <a:ext cx="3438525" cy="2190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1081859"/>
      </p:ext>
    </p:extLst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11760" y="692696"/>
            <a:ext cx="4104456" cy="584775"/>
          </a:xfrm>
          <a:prstGeom prst="rect">
            <a:avLst/>
          </a:prstGeom>
          <a:ln w="57150"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h-TH" sz="3200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H SarabunIT๙" pitchFamily="34" charset="-34"/>
                <a:cs typeface="TH SarabunIT๙" pitchFamily="34" charset="-34"/>
              </a:rPr>
              <a:t>แห่เทียนพรรษา ประจำปี 2563</a:t>
            </a:r>
            <a:endParaRPr lang="en-US" sz="32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H SarabunIT๙" pitchFamily="34" charset="-34"/>
              <a:cs typeface="TH SarabunIT๙" pitchFamily="34" charset="-34"/>
            </a:endParaRPr>
          </a:p>
        </p:txBody>
      </p:sp>
      <p:pic>
        <p:nvPicPr>
          <p:cNvPr id="9218" name="Picture 2" descr="D:\งาน จินณสุดา ศรีนอง\อั้ลบั้มภาพ1\แห่เทียนพรรษาประจำปี 2563\แห่เทียนเข้าพรรษา 63_๒๐๐๗๐๘_4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459" y="1493495"/>
            <a:ext cx="3438525" cy="2181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D:\งาน จินณสุดา ศรีนอง\อั้ลบั้มภาพ1\แห่เทียนพรรษาประจำปี 2563\แห่เทียนเข้าพรรษา 63_๒๐๐๗๐๘_2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3988" y="1493494"/>
            <a:ext cx="3438525" cy="2181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D:\งาน จินณสุดา ศรีนอง\อั้ลบั้มภาพ1\แห่เทียนพรรษาประจำปี 2563\แห่เทียนเข้าพรรษา 63_๒๐๐๗๐๘_16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458" y="3725743"/>
            <a:ext cx="3438525" cy="2181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1" name="Picture 5" descr="D:\งาน จินณสุดา ศรีนอง\อั้ลบั้มภาพ1\แห่เทียนพรรษาประจำปี 2563\แห่เทียนเข้าพรรษา 63_๒๐๐๗๐๘_14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3989" y="3725743"/>
            <a:ext cx="3438524" cy="2181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4820146"/>
      </p:ext>
    </p:extLst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11760" y="692696"/>
            <a:ext cx="4104456" cy="584775"/>
          </a:xfrm>
          <a:prstGeom prst="rect">
            <a:avLst/>
          </a:prstGeom>
          <a:ln w="57150"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h-TH" sz="3200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H SarabunIT๙" pitchFamily="34" charset="-34"/>
                <a:cs typeface="TH SarabunIT๙" pitchFamily="34" charset="-34"/>
              </a:rPr>
              <a:t>โครงการโลกสวยด้วยมือเรา</a:t>
            </a:r>
            <a:endParaRPr lang="en-US" sz="32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H SarabunIT๙" pitchFamily="34" charset="-34"/>
              <a:cs typeface="TH SarabunIT๙" pitchFamily="34" charset="-34"/>
            </a:endParaRPr>
          </a:p>
        </p:txBody>
      </p:sp>
      <p:pic>
        <p:nvPicPr>
          <p:cNvPr id="10242" name="Picture 2" descr="D:\งาน จินณสุดา ศรีนอง\อั้ลบั้มภาพ1\โครงการโลกสวยด้วยมือเรา\118677735_2920398048064609_1425028639462157357_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459" y="1535771"/>
            <a:ext cx="3438525" cy="2181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D:\งาน จินณสุดา ศรีนอง\อั้ลบั้มภาพ1\โครงการโลกสวยด้วยมือเรา\118627816_2923330681104679_4628225597967982398_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3988" y="1535771"/>
            <a:ext cx="3438525" cy="2181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D:\งาน จินณสุดา ศรีนอง\อั้ลบั้มภาพ1\โครงการโลกสวยด้วยมือเรา\118579513_2923330721104675_383035117827671777_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459" y="3768019"/>
            <a:ext cx="3438922" cy="2181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5" name="Picture 5" descr="D:\งาน จินณสุดา ศรีนอง\อั้ลบั้มภาพ1\โครงการโลกสวยด้วยมือเรา\118587732_2920403654730715_5177871109370598009_o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3988" y="3771814"/>
            <a:ext cx="3438525" cy="2181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7733945"/>
      </p:ext>
    </p:extLst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11760" y="692696"/>
            <a:ext cx="4104456" cy="584775"/>
          </a:xfrm>
          <a:prstGeom prst="rect">
            <a:avLst/>
          </a:prstGeom>
          <a:ln w="57150"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h-TH" sz="3200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H SarabunIT๙" pitchFamily="34" charset="-34"/>
                <a:cs typeface="TH SarabunIT๙" pitchFamily="34" charset="-34"/>
              </a:rPr>
              <a:t>โครงการผู้สูงวัยใจเกินร้อย</a:t>
            </a:r>
            <a:endParaRPr lang="en-US" sz="32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H SarabunIT๙" pitchFamily="34" charset="-34"/>
              <a:cs typeface="TH SarabunIT๙" pitchFamily="34" charset="-34"/>
            </a:endParaRPr>
          </a:p>
        </p:txBody>
      </p:sp>
      <p:pic>
        <p:nvPicPr>
          <p:cNvPr id="11266" name="Picture 2" descr="D:\งาน จินณสุดา ศรีนอง\อั้ลบั้มภาพ1\โครงการผู้สูงวัย ใจเกินร้อย\30365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459" y="1556792"/>
            <a:ext cx="3438525" cy="2181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D:\งาน จินณสุดา ศรีนอง\อั้ลบั้มภาพ1\โครงการผู้สูงวัย ใจเกินร้อย\30258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8024" y="1556792"/>
            <a:ext cx="3438525" cy="2181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D:\งาน จินณสุดา ศรีนอง\อั้ลบั้มภาพ1\โครงการผู้สูงวัย ใจเกินร้อย\30219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459" y="3789040"/>
            <a:ext cx="3438525" cy="2181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9" name="Picture 5" descr="D:\งาน จินณสุดา ศรีนอง\อั้ลบั้มภาพ1\โครงการผู้สูงวัย ใจเกินร้อย\2434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9859" y="3795118"/>
            <a:ext cx="3436690" cy="2181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2323427"/>
      </p:ext>
    </p:extLst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348</TotalTime>
  <Words>109</Words>
  <Application>Microsoft Office PowerPoint</Application>
  <PresentationFormat>นำเสนอทางหน้าจอ (4:3)</PresentationFormat>
  <Paragraphs>13</Paragraphs>
  <Slides>11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11</vt:i4>
      </vt:variant>
    </vt:vector>
  </HeadingPairs>
  <TitlesOfParts>
    <vt:vector size="12" baseType="lpstr">
      <vt:lpstr>NewsPrint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ภาพนิ่ง 1</dc:title>
  <dc:creator>Home</dc:creator>
  <cp:lastModifiedBy>HP</cp:lastModifiedBy>
  <cp:revision>42</cp:revision>
  <dcterms:created xsi:type="dcterms:W3CDTF">2020-04-03T02:27:45Z</dcterms:created>
  <dcterms:modified xsi:type="dcterms:W3CDTF">2021-04-16T04:27:42Z</dcterms:modified>
</cp:coreProperties>
</file>